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5" r:id="rId5"/>
  </p:sldMasterIdLst>
  <p:notesMasterIdLst>
    <p:notesMasterId r:id="rId21"/>
  </p:notesMasterIdLst>
  <p:sldIdLst>
    <p:sldId id="257" r:id="rId6"/>
    <p:sldId id="2076137301" r:id="rId7"/>
    <p:sldId id="2076137300" r:id="rId8"/>
    <p:sldId id="308" r:id="rId9"/>
    <p:sldId id="317" r:id="rId10"/>
    <p:sldId id="10227" r:id="rId11"/>
    <p:sldId id="10231" r:id="rId12"/>
    <p:sldId id="10237" r:id="rId13"/>
    <p:sldId id="314" r:id="rId14"/>
    <p:sldId id="296" r:id="rId15"/>
    <p:sldId id="295" r:id="rId16"/>
    <p:sldId id="291" r:id="rId17"/>
    <p:sldId id="293" r:id="rId18"/>
    <p:sldId id="258" r:id="rId19"/>
    <p:sldId id="26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egoe UI Light" panose="020B0502040204020203" pitchFamily="34" charset="0"/>
      <p:regular r:id="rId38"/>
      <p:italic r:id="rId39"/>
    </p:embeddedFont>
    <p:embeddedFont>
      <p:font typeface="Segoe UI Semibold" panose="020B0702040204020203" pitchFamily="34" charset="0"/>
      <p:bold r:id="rId40"/>
      <p:boldItalic r:id="rId41"/>
    </p:embeddedFont>
    <p:embeddedFont>
      <p:font typeface="Segoe UI Semilight" panose="020B0402040204020203" pitchFamily="34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C1F44-76DE-4F7C-8D1B-8E1061EF319B}">
          <p14:sldIdLst>
            <p14:sldId id="257"/>
            <p14:sldId id="2076137301"/>
            <p14:sldId id="2076137300"/>
            <p14:sldId id="308"/>
            <p14:sldId id="317"/>
            <p14:sldId id="10227"/>
            <p14:sldId id="10231"/>
            <p14:sldId id="10237"/>
            <p14:sldId id="314"/>
            <p14:sldId id="296"/>
            <p14:sldId id="295"/>
            <p14:sldId id="291"/>
            <p14:sldId id="293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2D9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56DFF-A5C5-4155-ADE0-E48377059834}" v="28" dt="2021-11-09T23:13:1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251" autoAdjust="0"/>
  </p:normalViewPr>
  <p:slideViewPr>
    <p:cSldViewPr snapToGrid="0">
      <p:cViewPr varScale="1">
        <p:scale>
          <a:sx n="68" d="100"/>
          <a:sy n="68" d="100"/>
        </p:scale>
        <p:origin x="11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8.fntdata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anda Balasubramanian" userId="S::subal@microsoft.com::832568d7-f1c7-456c-b5a4-f66d17400774" providerId="AD" clId="Web-{14823035-2A4F-BF74-1102-F5E96AA5D0A3}"/>
    <pc:docChg chg="modSld">
      <pc:chgData name="Sunanda Balasubramanian" userId="S::subal@microsoft.com::832568d7-f1c7-456c-b5a4-f66d17400774" providerId="AD" clId="Web-{14823035-2A4F-BF74-1102-F5E96AA5D0A3}" dt="2021-11-02T23:34:09.998" v="92" actId="20577"/>
      <pc:docMkLst>
        <pc:docMk/>
      </pc:docMkLst>
      <pc:sldChg chg="modSp">
        <pc:chgData name="Sunanda Balasubramanian" userId="S::subal@microsoft.com::832568d7-f1c7-456c-b5a4-f66d17400774" providerId="AD" clId="Web-{14823035-2A4F-BF74-1102-F5E96AA5D0A3}" dt="2021-11-02T23:34:09.998" v="92" actId="20577"/>
        <pc:sldMkLst>
          <pc:docMk/>
          <pc:sldMk cId="3976489555" sldId="291"/>
        </pc:sldMkLst>
        <pc:spChg chg="mod">
          <ac:chgData name="Sunanda Balasubramanian" userId="S::subal@microsoft.com::832568d7-f1c7-456c-b5a4-f66d17400774" providerId="AD" clId="Web-{14823035-2A4F-BF74-1102-F5E96AA5D0A3}" dt="2021-11-02T23:34:09.998" v="92" actId="20577"/>
          <ac:spMkLst>
            <pc:docMk/>
            <pc:sldMk cId="3976489555" sldId="291"/>
            <ac:spMk id="2" creationId="{5B5BBB90-B9FF-ED4A-9587-76C518C2BC9E}"/>
          </ac:spMkLst>
        </pc:spChg>
      </pc:sldChg>
      <pc:sldChg chg="modSp">
        <pc:chgData name="Sunanda Balasubramanian" userId="S::subal@microsoft.com::832568d7-f1c7-456c-b5a4-f66d17400774" providerId="AD" clId="Web-{14823035-2A4F-BF74-1102-F5E96AA5D0A3}" dt="2021-11-02T23:29:57.608" v="82" actId="20577"/>
        <pc:sldMkLst>
          <pc:docMk/>
          <pc:sldMk cId="2015905931" sldId="296"/>
        </pc:sldMkLst>
        <pc:spChg chg="mod">
          <ac:chgData name="Sunanda Balasubramanian" userId="S::subal@microsoft.com::832568d7-f1c7-456c-b5a4-f66d17400774" providerId="AD" clId="Web-{14823035-2A4F-BF74-1102-F5E96AA5D0A3}" dt="2021-11-02T23:29:57.608" v="82" actId="20577"/>
          <ac:spMkLst>
            <pc:docMk/>
            <pc:sldMk cId="2015905931" sldId="296"/>
            <ac:spMk id="3" creationId="{395CC549-1EA2-8B4A-ADC1-C00428D83849}"/>
          </ac:spMkLst>
        </pc:spChg>
      </pc:sldChg>
    </pc:docChg>
  </pc:docChgLst>
  <pc:docChgLst>
    <pc:chgData name="Sunanda Balasubramanian" userId="832568d7-f1c7-456c-b5a4-f66d17400774" providerId="ADAL" clId="{C3515936-805E-4BB0-91F0-224466F3A97E}"/>
    <pc:docChg chg="modSld">
      <pc:chgData name="Sunanda Balasubramanian" userId="832568d7-f1c7-456c-b5a4-f66d17400774" providerId="ADAL" clId="{C3515936-805E-4BB0-91F0-224466F3A97E}" dt="2021-11-08T17:36:13.160" v="12" actId="20577"/>
      <pc:docMkLst>
        <pc:docMk/>
      </pc:docMkLst>
      <pc:sldChg chg="modSp mod">
        <pc:chgData name="Sunanda Balasubramanian" userId="832568d7-f1c7-456c-b5a4-f66d17400774" providerId="ADAL" clId="{C3515936-805E-4BB0-91F0-224466F3A97E}" dt="2021-11-08T17:36:13.160" v="12" actId="20577"/>
        <pc:sldMkLst>
          <pc:docMk/>
          <pc:sldMk cId="3852120625" sldId="257"/>
        </pc:sldMkLst>
        <pc:spChg chg="mod">
          <ac:chgData name="Sunanda Balasubramanian" userId="832568d7-f1c7-456c-b5a4-f66d17400774" providerId="ADAL" clId="{C3515936-805E-4BB0-91F0-224466F3A97E}" dt="2021-11-08T17:36:13.160" v="12" actId="20577"/>
          <ac:spMkLst>
            <pc:docMk/>
            <pc:sldMk cId="3852120625" sldId="257"/>
            <ac:spMk id="3" creationId="{0783A175-10B8-0B47-A3ED-FDEB68569CA0}"/>
          </ac:spMkLst>
        </pc:spChg>
      </pc:sldChg>
    </pc:docChg>
  </pc:docChgLst>
  <pc:docChgLst>
    <pc:chgData name="Cathy Sullivan" userId="17923c3a-879c-4608-bec9-4e3859f9a6c1" providerId="ADAL" clId="{F1656DFF-A5C5-4155-ADE0-E48377059834}"/>
    <pc:docChg chg="undo custSel addSld delSld modSld sldOrd addSection delSection modSection">
      <pc:chgData name="Cathy Sullivan" userId="17923c3a-879c-4608-bec9-4e3859f9a6c1" providerId="ADAL" clId="{F1656DFF-A5C5-4155-ADE0-E48377059834}" dt="2021-11-09T23:13:14.099" v="2998" actId="6549"/>
      <pc:docMkLst>
        <pc:docMk/>
      </pc:docMkLst>
      <pc:sldChg chg="modSp mod">
        <pc:chgData name="Cathy Sullivan" userId="17923c3a-879c-4608-bec9-4e3859f9a6c1" providerId="ADAL" clId="{F1656DFF-A5C5-4155-ADE0-E48377059834}" dt="2021-11-01T17:15:30.670" v="2525" actId="1036"/>
        <pc:sldMkLst>
          <pc:docMk/>
          <pc:sldMk cId="3852120625" sldId="257"/>
        </pc:sldMkLst>
        <pc:spChg chg="mod">
          <ac:chgData name="Cathy Sullivan" userId="17923c3a-879c-4608-bec9-4e3859f9a6c1" providerId="ADAL" clId="{F1656DFF-A5C5-4155-ADE0-E48377059834}" dt="2021-10-29T17:02:29.889" v="3" actId="404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Cathy Sullivan" userId="17923c3a-879c-4608-bec9-4e3859f9a6c1" providerId="ADAL" clId="{F1656DFF-A5C5-4155-ADE0-E48377059834}" dt="2021-10-29T17:09:06.488" v="37" actId="20577"/>
          <ac:spMkLst>
            <pc:docMk/>
            <pc:sldMk cId="3852120625" sldId="257"/>
            <ac:spMk id="3" creationId="{0783A175-10B8-0B47-A3ED-FDEB68569CA0}"/>
          </ac:spMkLst>
        </pc:spChg>
        <pc:picChg chg="mod">
          <ac:chgData name="Cathy Sullivan" userId="17923c3a-879c-4608-bec9-4e3859f9a6c1" providerId="ADAL" clId="{F1656DFF-A5C5-4155-ADE0-E48377059834}" dt="2021-11-01T17:15:30.670" v="2525" actId="1036"/>
          <ac:picMkLst>
            <pc:docMk/>
            <pc:sldMk cId="3852120625" sldId="257"/>
            <ac:picMk id="8" creationId="{1EB15B65-641B-B747-9ED0-F09D51A384B2}"/>
          </ac:picMkLst>
        </pc:picChg>
      </pc:sldChg>
      <pc:sldChg chg="modSp mod">
        <pc:chgData name="Cathy Sullivan" userId="17923c3a-879c-4608-bec9-4e3859f9a6c1" providerId="ADAL" clId="{F1656DFF-A5C5-4155-ADE0-E48377059834}" dt="2021-10-29T20:23:47.913" v="515" actId="20577"/>
        <pc:sldMkLst>
          <pc:docMk/>
          <pc:sldMk cId="3351983227" sldId="258"/>
        </pc:sldMkLst>
        <pc:spChg chg="mod">
          <ac:chgData name="Cathy Sullivan" userId="17923c3a-879c-4608-bec9-4e3859f9a6c1" providerId="ADAL" clId="{F1656DFF-A5C5-4155-ADE0-E48377059834}" dt="2021-10-29T20:23:47.913" v="515" actId="20577"/>
          <ac:spMkLst>
            <pc:docMk/>
            <pc:sldMk cId="3351983227" sldId="258"/>
            <ac:spMk id="4" creationId="{CADD991E-767D-FE4B-82AD-96DD0E4D1BDA}"/>
          </ac:spMkLst>
        </pc:spChg>
        <pc:spChg chg="mod">
          <ac:chgData name="Cathy Sullivan" userId="17923c3a-879c-4608-bec9-4e3859f9a6c1" providerId="ADAL" clId="{F1656DFF-A5C5-4155-ADE0-E48377059834}" dt="2021-10-29T17:09:21.326" v="42" actId="20577"/>
          <ac:spMkLst>
            <pc:docMk/>
            <pc:sldMk cId="3351983227" sldId="258"/>
            <ac:spMk id="5" creationId="{187A8007-73D4-B541-917C-A5A47C426617}"/>
          </ac:spMkLst>
        </pc:spChg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561872712" sldId="259"/>
        </pc:sldMkLst>
      </pc:sldChg>
      <pc:sldChg chg="modSp del mod">
        <pc:chgData name="Cathy Sullivan" userId="17923c3a-879c-4608-bec9-4e3859f9a6c1" providerId="ADAL" clId="{F1656DFF-A5C5-4155-ADE0-E48377059834}" dt="2021-11-02T17:18:19.827" v="2551" actId="47"/>
        <pc:sldMkLst>
          <pc:docMk/>
          <pc:sldMk cId="1108877457" sldId="260"/>
        </pc:sldMkLst>
        <pc:spChg chg="mod">
          <ac:chgData name="Cathy Sullivan" userId="17923c3a-879c-4608-bec9-4e3859f9a6c1" providerId="ADAL" clId="{F1656DFF-A5C5-4155-ADE0-E48377059834}" dt="2021-10-29T20:13:30.193" v="64" actId="20577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0-29T21:33:13.998" v="2448" actId="20577"/>
          <ac:spMkLst>
            <pc:docMk/>
            <pc:sldMk cId="1108877457" sldId="260"/>
            <ac:spMk id="3" creationId="{395CC549-1EA2-8B4A-ADC1-C00428D83849}"/>
          </ac:spMkLst>
        </pc:spChg>
      </pc:sldChg>
      <pc:sldChg chg="del ord">
        <pc:chgData name="Cathy Sullivan" userId="17923c3a-879c-4608-bec9-4e3859f9a6c1" providerId="ADAL" clId="{F1656DFF-A5C5-4155-ADE0-E48377059834}" dt="2021-11-02T17:37:57.243" v="2868" actId="18676"/>
        <pc:sldMkLst>
          <pc:docMk/>
          <pc:sldMk cId="2668488753" sldId="261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4113657981" sldId="262"/>
        </pc:sldMkLst>
      </pc:sldChg>
      <pc:sldChg chg="modSp mod ord">
        <pc:chgData name="Cathy Sullivan" userId="17923c3a-879c-4608-bec9-4e3859f9a6c1" providerId="ADAL" clId="{F1656DFF-A5C5-4155-ADE0-E48377059834}" dt="2021-10-29T20:19:05.521" v="176" actId="207"/>
        <pc:sldMkLst>
          <pc:docMk/>
          <pc:sldMk cId="1138217056" sldId="263"/>
        </pc:sldMkLst>
        <pc:spChg chg="mod">
          <ac:chgData name="Cathy Sullivan" userId="17923c3a-879c-4608-bec9-4e3859f9a6c1" providerId="ADAL" clId="{F1656DFF-A5C5-4155-ADE0-E48377059834}" dt="2021-10-29T20:19:05.521" v="176" actId="207"/>
          <ac:spMkLst>
            <pc:docMk/>
            <pc:sldMk cId="1138217056" sldId="263"/>
            <ac:spMk id="3" creationId="{163FC28D-518A-BF48-8B64-C8BF638EE003}"/>
          </ac:spMkLst>
        </pc:spChg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281430713" sldId="264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700942184" sldId="265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714984656" sldId="266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762594509" sldId="267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716267179" sldId="268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767973781" sldId="269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795166905" sldId="270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1552505949" sldId="271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3387637562" sldId="272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402201920" sldId="273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2191142605" sldId="275"/>
        </pc:sldMkLst>
      </pc:sldChg>
      <pc:sldChg chg="del">
        <pc:chgData name="Cathy Sullivan" userId="17923c3a-879c-4608-bec9-4e3859f9a6c1" providerId="ADAL" clId="{F1656DFF-A5C5-4155-ADE0-E48377059834}" dt="2021-11-02T17:37:57.243" v="2868" actId="18676"/>
        <pc:sldMkLst>
          <pc:docMk/>
          <pc:sldMk cId="650461553" sldId="276"/>
        </pc:sldMkLst>
      </pc:sldChg>
      <pc:sldChg chg="del">
        <pc:chgData name="Cathy Sullivan" userId="17923c3a-879c-4608-bec9-4e3859f9a6c1" providerId="ADAL" clId="{F1656DFF-A5C5-4155-ADE0-E48377059834}" dt="2021-10-29T20:23:04.055" v="481" actId="47"/>
        <pc:sldMkLst>
          <pc:docMk/>
          <pc:sldMk cId="1690707140" sldId="280"/>
        </pc:sldMkLst>
      </pc:sldChg>
      <pc:sldChg chg="del">
        <pc:chgData name="Cathy Sullivan" userId="17923c3a-879c-4608-bec9-4e3859f9a6c1" providerId="ADAL" clId="{F1656DFF-A5C5-4155-ADE0-E48377059834}" dt="2021-10-29T20:23:21.995" v="496" actId="47"/>
        <pc:sldMkLst>
          <pc:docMk/>
          <pc:sldMk cId="1247542898" sldId="281"/>
        </pc:sldMkLst>
      </pc:sldChg>
      <pc:sldChg chg="del">
        <pc:chgData name="Cathy Sullivan" userId="17923c3a-879c-4608-bec9-4e3859f9a6c1" providerId="ADAL" clId="{F1656DFF-A5C5-4155-ADE0-E48377059834}" dt="2021-10-29T20:20:58.113" v="284" actId="47"/>
        <pc:sldMkLst>
          <pc:docMk/>
          <pc:sldMk cId="1332216589" sldId="288"/>
        </pc:sldMkLst>
      </pc:sldChg>
      <pc:sldChg chg="del">
        <pc:chgData name="Cathy Sullivan" userId="17923c3a-879c-4608-bec9-4e3859f9a6c1" providerId="ADAL" clId="{F1656DFF-A5C5-4155-ADE0-E48377059834}" dt="2021-10-29T20:21:58.476" v="352" actId="47"/>
        <pc:sldMkLst>
          <pc:docMk/>
          <pc:sldMk cId="2466205307" sldId="289"/>
        </pc:sldMkLst>
      </pc:sldChg>
      <pc:sldChg chg="del">
        <pc:chgData name="Cathy Sullivan" userId="17923c3a-879c-4608-bec9-4e3859f9a6c1" providerId="ADAL" clId="{F1656DFF-A5C5-4155-ADE0-E48377059834}" dt="2021-10-29T20:23:37.534" v="504" actId="47"/>
        <pc:sldMkLst>
          <pc:docMk/>
          <pc:sldMk cId="2503908224" sldId="290"/>
        </pc:sldMkLst>
      </pc:sldChg>
      <pc:sldChg chg="modSp add del mod ord modNotesTx">
        <pc:chgData name="Cathy Sullivan" userId="17923c3a-879c-4608-bec9-4e3859f9a6c1" providerId="ADAL" clId="{F1656DFF-A5C5-4155-ADE0-E48377059834}" dt="2021-11-02T18:34:19.802" v="2877" actId="20577"/>
        <pc:sldMkLst>
          <pc:docMk/>
          <pc:sldMk cId="3976489555" sldId="291"/>
        </pc:sldMkLst>
        <pc:spChg chg="mod">
          <ac:chgData name="Cathy Sullivan" userId="17923c3a-879c-4608-bec9-4e3859f9a6c1" providerId="ADAL" clId="{F1656DFF-A5C5-4155-ADE0-E48377059834}" dt="2021-10-29T21:00:31.120" v="1809" actId="20577"/>
          <ac:spMkLst>
            <pc:docMk/>
            <pc:sldMk cId="3976489555" sldId="291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2T18:34:19.802" v="2877" actId="20577"/>
          <ac:spMkLst>
            <pc:docMk/>
            <pc:sldMk cId="3976489555" sldId="291"/>
            <ac:spMk id="3" creationId="{395CC549-1EA2-8B4A-ADC1-C00428D83849}"/>
          </ac:spMkLst>
        </pc:spChg>
      </pc:sldChg>
      <pc:sldChg chg="modSp add mod ord">
        <pc:chgData name="Cathy Sullivan" userId="17923c3a-879c-4608-bec9-4e3859f9a6c1" providerId="ADAL" clId="{F1656DFF-A5C5-4155-ADE0-E48377059834}" dt="2021-11-09T23:13:14.099" v="2998" actId="6549"/>
        <pc:sldMkLst>
          <pc:docMk/>
          <pc:sldMk cId="2133985905" sldId="292"/>
        </pc:sldMkLst>
        <pc:spChg chg="mod">
          <ac:chgData name="Cathy Sullivan" userId="17923c3a-879c-4608-bec9-4e3859f9a6c1" providerId="ADAL" clId="{F1656DFF-A5C5-4155-ADE0-E48377059834}" dt="2021-10-29T20:31:41.018" v="901" actId="6549"/>
          <ac:spMkLst>
            <pc:docMk/>
            <pc:sldMk cId="2133985905" sldId="292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9T23:13:14.099" v="2998" actId="6549"/>
          <ac:spMkLst>
            <pc:docMk/>
            <pc:sldMk cId="2133985905" sldId="292"/>
            <ac:spMk id="3" creationId="{395CC549-1EA2-8B4A-ADC1-C00428D83849}"/>
          </ac:spMkLst>
        </pc:spChg>
      </pc:sldChg>
      <pc:sldChg chg="modSp add mod ord">
        <pc:chgData name="Cathy Sullivan" userId="17923c3a-879c-4608-bec9-4e3859f9a6c1" providerId="ADAL" clId="{F1656DFF-A5C5-4155-ADE0-E48377059834}" dt="2021-11-03T00:26:21.040" v="2965" actId="403"/>
        <pc:sldMkLst>
          <pc:docMk/>
          <pc:sldMk cId="1662567591" sldId="293"/>
        </pc:sldMkLst>
        <pc:spChg chg="mod">
          <ac:chgData name="Cathy Sullivan" userId="17923c3a-879c-4608-bec9-4e3859f9a6c1" providerId="ADAL" clId="{F1656DFF-A5C5-4155-ADE0-E48377059834}" dt="2021-11-03T00:26:08.103" v="2961" actId="20577"/>
          <ac:spMkLst>
            <pc:docMk/>
            <pc:sldMk cId="1662567591" sldId="293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3T00:26:21.040" v="2965" actId="403"/>
          <ac:spMkLst>
            <pc:docMk/>
            <pc:sldMk cId="1662567591" sldId="293"/>
            <ac:spMk id="3" creationId="{395CC549-1EA2-8B4A-ADC1-C00428D83849}"/>
          </ac:spMkLst>
        </pc:spChg>
      </pc:sldChg>
      <pc:sldChg chg="add del ord">
        <pc:chgData name="Cathy Sullivan" userId="17923c3a-879c-4608-bec9-4e3859f9a6c1" providerId="ADAL" clId="{F1656DFF-A5C5-4155-ADE0-E48377059834}" dt="2021-10-29T20:20:14.246" v="246" actId="47"/>
        <pc:sldMkLst>
          <pc:docMk/>
          <pc:sldMk cId="4060277049" sldId="293"/>
        </pc:sldMkLst>
      </pc:sldChg>
      <pc:sldChg chg="modSp add del mod modNotesTx">
        <pc:chgData name="Cathy Sullivan" userId="17923c3a-879c-4608-bec9-4e3859f9a6c1" providerId="ADAL" clId="{F1656DFF-A5C5-4155-ADE0-E48377059834}" dt="2021-10-29T20:21:38.841" v="316" actId="47"/>
        <pc:sldMkLst>
          <pc:docMk/>
          <pc:sldMk cId="4166917808" sldId="294"/>
        </pc:sldMkLst>
        <pc:spChg chg="mod">
          <ac:chgData name="Cathy Sullivan" userId="17923c3a-879c-4608-bec9-4e3859f9a6c1" providerId="ADAL" clId="{F1656DFF-A5C5-4155-ADE0-E48377059834}" dt="2021-10-29T20:21:11.330" v="308" actId="20577"/>
          <ac:spMkLst>
            <pc:docMk/>
            <pc:sldMk cId="4166917808" sldId="294"/>
            <ac:spMk id="2" creationId="{5B5BBB90-B9FF-ED4A-9587-76C518C2BC9E}"/>
          </ac:spMkLst>
        </pc:spChg>
      </pc:sldChg>
      <pc:sldChg chg="modSp add mod ord modNotesTx">
        <pc:chgData name="Cathy Sullivan" userId="17923c3a-879c-4608-bec9-4e3859f9a6c1" providerId="ADAL" clId="{F1656DFF-A5C5-4155-ADE0-E48377059834}" dt="2021-11-03T22:09:04.698" v="2970"/>
        <pc:sldMkLst>
          <pc:docMk/>
          <pc:sldMk cId="800635911" sldId="295"/>
        </pc:sldMkLst>
        <pc:spChg chg="mod">
          <ac:chgData name="Cathy Sullivan" userId="17923c3a-879c-4608-bec9-4e3859f9a6c1" providerId="ADAL" clId="{F1656DFF-A5C5-4155-ADE0-E48377059834}" dt="2021-10-29T20:21:56.730" v="351" actId="20577"/>
          <ac:spMkLst>
            <pc:docMk/>
            <pc:sldMk cId="800635911" sldId="295"/>
            <ac:spMk id="2" creationId="{7F99603A-AA13-4A49-9230-4688AE2E862B}"/>
          </ac:spMkLst>
        </pc:spChg>
        <pc:spChg chg="mod">
          <ac:chgData name="Cathy Sullivan" userId="17923c3a-879c-4608-bec9-4e3859f9a6c1" providerId="ADAL" clId="{F1656DFF-A5C5-4155-ADE0-E48377059834}" dt="2021-10-29T20:47:15.764" v="1756" actId="20577"/>
          <ac:spMkLst>
            <pc:docMk/>
            <pc:sldMk cId="800635911" sldId="295"/>
            <ac:spMk id="3" creationId="{A0474112-9F16-0A45-AE51-B06BF7E50113}"/>
          </ac:spMkLst>
        </pc:spChg>
        <pc:spChg chg="mod">
          <ac:chgData name="Cathy Sullivan" userId="17923c3a-879c-4608-bec9-4e3859f9a6c1" providerId="ADAL" clId="{F1656DFF-A5C5-4155-ADE0-E48377059834}" dt="2021-10-29T20:47:33.723" v="1772" actId="20577"/>
          <ac:spMkLst>
            <pc:docMk/>
            <pc:sldMk cId="800635911" sldId="295"/>
            <ac:spMk id="4" creationId="{AA22736B-A560-D141-970D-3B00E888626A}"/>
          </ac:spMkLst>
        </pc:spChg>
      </pc:sldChg>
      <pc:sldChg chg="addSp delSp modSp add mod ord modAnim modNotesTx">
        <pc:chgData name="Cathy Sullivan" userId="17923c3a-879c-4608-bec9-4e3859f9a6c1" providerId="ADAL" clId="{F1656DFF-A5C5-4155-ADE0-E48377059834}" dt="2021-11-08T21:44:39.065" v="2972" actId="6549"/>
        <pc:sldMkLst>
          <pc:docMk/>
          <pc:sldMk cId="2015905931" sldId="296"/>
        </pc:sldMkLst>
        <pc:spChg chg="mod">
          <ac:chgData name="Cathy Sullivan" userId="17923c3a-879c-4608-bec9-4e3859f9a6c1" providerId="ADAL" clId="{F1656DFF-A5C5-4155-ADE0-E48377059834}" dt="2021-10-29T20:22:48.779" v="475" actId="20577"/>
          <ac:spMkLst>
            <pc:docMk/>
            <pc:sldMk cId="2015905931" sldId="296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8T21:44:39.065" v="2972" actId="6549"/>
          <ac:spMkLst>
            <pc:docMk/>
            <pc:sldMk cId="2015905931" sldId="296"/>
            <ac:spMk id="3" creationId="{395CC549-1EA2-8B4A-ADC1-C00428D83849}"/>
          </ac:spMkLst>
        </pc:spChg>
        <pc:spChg chg="add del mod">
          <ac:chgData name="Cathy Sullivan" userId="17923c3a-879c-4608-bec9-4e3859f9a6c1" providerId="ADAL" clId="{F1656DFF-A5C5-4155-ADE0-E48377059834}" dt="2021-10-29T20:26:08.235" v="552" actId="478"/>
          <ac:spMkLst>
            <pc:docMk/>
            <pc:sldMk cId="2015905931" sldId="296"/>
            <ac:spMk id="4" creationId="{937E7450-3226-4F99-A0F2-F393B4A10A10}"/>
          </ac:spMkLst>
        </pc:spChg>
      </pc:sldChg>
      <pc:sldChg chg="addSp modSp add del mod ord modShow">
        <pc:chgData name="Cathy Sullivan" userId="17923c3a-879c-4608-bec9-4e3859f9a6c1" providerId="ADAL" clId="{F1656DFF-A5C5-4155-ADE0-E48377059834}" dt="2021-11-02T17:37:25.143" v="2864" actId="47"/>
        <pc:sldMkLst>
          <pc:docMk/>
          <pc:sldMk cId="1031837367" sldId="297"/>
        </pc:sldMkLst>
        <pc:spChg chg="mod">
          <ac:chgData name="Cathy Sullivan" userId="17923c3a-879c-4608-bec9-4e3859f9a6c1" providerId="ADAL" clId="{F1656DFF-A5C5-4155-ADE0-E48377059834}" dt="2021-10-29T20:23:43.146" v="514" actId="20577"/>
          <ac:spMkLst>
            <pc:docMk/>
            <pc:sldMk cId="1031837367" sldId="297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0-29T20:23:18.478" v="495" actId="20577"/>
          <ac:spMkLst>
            <pc:docMk/>
            <pc:sldMk cId="1031837367" sldId="297"/>
            <ac:spMk id="3" creationId="{395CC549-1EA2-8B4A-ADC1-C00428D83849}"/>
          </ac:spMkLst>
        </pc:spChg>
        <pc:spChg chg="add">
          <ac:chgData name="Cathy Sullivan" userId="17923c3a-879c-4608-bec9-4e3859f9a6c1" providerId="ADAL" clId="{F1656DFF-A5C5-4155-ADE0-E48377059834}" dt="2021-10-29T20:26:00.512" v="547" actId="22"/>
          <ac:spMkLst>
            <pc:docMk/>
            <pc:sldMk cId="1031837367" sldId="297"/>
            <ac:spMk id="5" creationId="{34944052-0E25-49E7-8520-8887FBB45170}"/>
          </ac:spMkLst>
        </pc:spChg>
      </pc:sldChg>
      <pc:sldChg chg="addSp delSp modSp add del mod ord modShow modNotesTx">
        <pc:chgData name="Cathy Sullivan" userId="17923c3a-879c-4608-bec9-4e3859f9a6c1" providerId="ADAL" clId="{F1656DFF-A5C5-4155-ADE0-E48377059834}" dt="2021-11-02T17:37:25.737" v="2865" actId="47"/>
        <pc:sldMkLst>
          <pc:docMk/>
          <pc:sldMk cId="1834528503" sldId="298"/>
        </pc:sldMkLst>
        <pc:spChg chg="mod">
          <ac:chgData name="Cathy Sullivan" userId="17923c3a-879c-4608-bec9-4e3859f9a6c1" providerId="ADAL" clId="{F1656DFF-A5C5-4155-ADE0-E48377059834}" dt="2021-10-29T20:23:40.357" v="509" actId="20577"/>
          <ac:spMkLst>
            <pc:docMk/>
            <pc:sldMk cId="1834528503" sldId="298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0-29T20:23:35.675" v="503" actId="20577"/>
          <ac:spMkLst>
            <pc:docMk/>
            <pc:sldMk cId="1834528503" sldId="298"/>
            <ac:spMk id="3" creationId="{395CC549-1EA2-8B4A-ADC1-C00428D83849}"/>
          </ac:spMkLst>
        </pc:spChg>
        <pc:spChg chg="add">
          <ac:chgData name="Cathy Sullivan" userId="17923c3a-879c-4608-bec9-4e3859f9a6c1" providerId="ADAL" clId="{F1656DFF-A5C5-4155-ADE0-E48377059834}" dt="2021-10-29T20:26:01.951" v="548" actId="22"/>
          <ac:spMkLst>
            <pc:docMk/>
            <pc:sldMk cId="1834528503" sldId="298"/>
            <ac:spMk id="5" creationId="{6E1A4D98-99CA-4BEA-B58D-62A554735B7D}"/>
          </ac:spMkLst>
        </pc:spChg>
        <pc:spChg chg="add del">
          <ac:chgData name="Cathy Sullivan" userId="17923c3a-879c-4608-bec9-4e3859f9a6c1" providerId="ADAL" clId="{F1656DFF-A5C5-4155-ADE0-E48377059834}" dt="2021-10-29T20:26:05.248" v="550" actId="22"/>
          <ac:spMkLst>
            <pc:docMk/>
            <pc:sldMk cId="1834528503" sldId="298"/>
            <ac:spMk id="7" creationId="{0C200845-8F0F-4A36-873E-A0745606E26C}"/>
          </ac:spMkLst>
        </pc:spChg>
      </pc:sldChg>
      <pc:sldChg chg="add del mod ord modShow">
        <pc:chgData name="Cathy Sullivan" userId="17923c3a-879c-4608-bec9-4e3859f9a6c1" providerId="ADAL" clId="{F1656DFF-A5C5-4155-ADE0-E48377059834}" dt="2021-11-02T17:37:24.448" v="2863" actId="47"/>
        <pc:sldMkLst>
          <pc:docMk/>
          <pc:sldMk cId="3544474179" sldId="299"/>
        </pc:sldMkLst>
      </pc:sldChg>
      <pc:sldChg chg="modSp add mod">
        <pc:chgData name="Cathy Sullivan" userId="17923c3a-879c-4608-bec9-4e3859f9a6c1" providerId="ADAL" clId="{F1656DFF-A5C5-4155-ADE0-E48377059834}" dt="2021-11-09T00:01:20.456" v="2996" actId="20577"/>
        <pc:sldMkLst>
          <pc:docMk/>
          <pc:sldMk cId="1438644355" sldId="300"/>
        </pc:sldMkLst>
        <pc:spChg chg="mod">
          <ac:chgData name="Cathy Sullivan" userId="17923c3a-879c-4608-bec9-4e3859f9a6c1" providerId="ADAL" clId="{F1656DFF-A5C5-4155-ADE0-E48377059834}" dt="2021-10-29T20:36:56.776" v="1116" actId="20577"/>
          <ac:spMkLst>
            <pc:docMk/>
            <pc:sldMk cId="1438644355" sldId="300"/>
            <ac:spMk id="2" creationId="{5B5BBB90-B9FF-ED4A-9587-76C518C2BC9E}"/>
          </ac:spMkLst>
        </pc:spChg>
        <pc:spChg chg="mod">
          <ac:chgData name="Cathy Sullivan" userId="17923c3a-879c-4608-bec9-4e3859f9a6c1" providerId="ADAL" clId="{F1656DFF-A5C5-4155-ADE0-E48377059834}" dt="2021-11-09T00:01:20.456" v="2996" actId="20577"/>
          <ac:spMkLst>
            <pc:docMk/>
            <pc:sldMk cId="1438644355" sldId="300"/>
            <ac:spMk id="3" creationId="{395CC549-1EA2-8B4A-ADC1-C00428D83849}"/>
          </ac:spMkLst>
        </pc:spChg>
      </pc:sldChg>
      <pc:sldChg chg="modSp new mod">
        <pc:chgData name="Cathy Sullivan" userId="17923c3a-879c-4608-bec9-4e3859f9a6c1" providerId="ADAL" clId="{F1656DFF-A5C5-4155-ADE0-E48377059834}" dt="2021-10-29T20:48:04.919" v="1786" actId="20577"/>
        <pc:sldMkLst>
          <pc:docMk/>
          <pc:sldMk cId="3599085478" sldId="301"/>
        </pc:sldMkLst>
        <pc:spChg chg="mod">
          <ac:chgData name="Cathy Sullivan" userId="17923c3a-879c-4608-bec9-4e3859f9a6c1" providerId="ADAL" clId="{F1656DFF-A5C5-4155-ADE0-E48377059834}" dt="2021-10-29T20:48:04.919" v="1786" actId="20577"/>
          <ac:spMkLst>
            <pc:docMk/>
            <pc:sldMk cId="3599085478" sldId="301"/>
            <ac:spMk id="2" creationId="{8ADA82F2-3902-4B5E-BC7B-8EF6C1C3D343}"/>
          </ac:spMkLst>
        </pc:spChg>
      </pc:sldChg>
      <pc:sldChg chg="addSp delSp modSp mod modAnim modNotesTx">
        <pc:chgData name="Cathy Sullivan" userId="17923c3a-879c-4608-bec9-4e3859f9a6c1" providerId="ADAL" clId="{F1656DFF-A5C5-4155-ADE0-E48377059834}" dt="2021-11-08T19:20:57.959" v="2971"/>
        <pc:sldMkLst>
          <pc:docMk/>
          <pc:sldMk cId="122517189" sldId="2076137295"/>
        </pc:sldMkLst>
        <pc:spChg chg="add mod">
          <ac:chgData name="Cathy Sullivan" userId="17923c3a-879c-4608-bec9-4e3859f9a6c1" providerId="ADAL" clId="{F1656DFF-A5C5-4155-ADE0-E48377059834}" dt="2021-11-02T17:34:37.936" v="2862" actId="1035"/>
          <ac:spMkLst>
            <pc:docMk/>
            <pc:sldMk cId="122517189" sldId="2076137295"/>
            <ac:spMk id="2" creationId="{90DA135E-F461-412B-851D-D288E50AA185}"/>
          </ac:spMkLst>
        </pc:spChg>
        <pc:spChg chg="mod">
          <ac:chgData name="Cathy Sullivan" userId="17923c3a-879c-4608-bec9-4e3859f9a6c1" providerId="ADAL" clId="{F1656DFF-A5C5-4155-ADE0-E48377059834}" dt="2021-11-02T17:18:07.648" v="2549" actId="6549"/>
          <ac:spMkLst>
            <pc:docMk/>
            <pc:sldMk cId="122517189" sldId="2076137295"/>
            <ac:spMk id="6" creationId="{8F5D41B1-BB13-463C-BB5F-AD8CAEE9CADF}"/>
          </ac:spMkLst>
        </pc:spChg>
        <pc:spChg chg="mod">
          <ac:chgData name="Cathy Sullivan" userId="17923c3a-879c-4608-bec9-4e3859f9a6c1" providerId="ADAL" clId="{F1656DFF-A5C5-4155-ADE0-E48377059834}" dt="2021-11-02T17:19:13.877" v="2705" actId="1076"/>
          <ac:spMkLst>
            <pc:docMk/>
            <pc:sldMk cId="122517189" sldId="2076137295"/>
            <ac:spMk id="11" creationId="{C0E7814F-772A-488B-9829-94D3C5B349DF}"/>
          </ac:spMkLst>
        </pc:spChg>
        <pc:picChg chg="add del mod">
          <ac:chgData name="Cathy Sullivan" userId="17923c3a-879c-4608-bec9-4e3859f9a6c1" providerId="ADAL" clId="{F1656DFF-A5C5-4155-ADE0-E48377059834}" dt="2021-11-02T17:33:28.632" v="2719" actId="478"/>
          <ac:picMkLst>
            <pc:docMk/>
            <pc:sldMk cId="122517189" sldId="2076137295"/>
            <ac:picMk id="7" creationId="{AF92F257-2CC0-4721-B7F7-C622D54883C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/>
              <a:t>Preparation: </a:t>
            </a:r>
            <a:r>
              <a:rPr lang="en-US"/>
              <a:t>Review dependencies and run API Portability Analyzer</a:t>
            </a:r>
          </a:p>
          <a:p>
            <a:pPr lvl="1"/>
            <a:r>
              <a:rPr lang="en-US"/>
              <a:t>NuGet packages, loose binaries, front-end dependencies, .NET Framework APIs used</a:t>
            </a:r>
          </a:p>
          <a:p>
            <a:pPr lvl="1"/>
            <a:endParaRPr lang="en-US"/>
          </a:p>
          <a:p>
            <a:pPr marL="460375" indent="-460375">
              <a:buFont typeface="+mj-lt"/>
              <a:buAutoNum type="arabicPeriod"/>
            </a:pPr>
            <a:r>
              <a:rPr lang="en-US" b="1"/>
              <a:t>Upgrade: </a:t>
            </a:r>
            <a:r>
              <a:rPr lang="en-US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/>
          </a:p>
          <a:p>
            <a:pPr marL="460375" indent="-460375">
              <a:buFont typeface="+mj-lt"/>
              <a:buAutoNum type="arabicPeriod"/>
            </a:pPr>
            <a:r>
              <a:rPr lang="en-US" b="1"/>
              <a:t>Fix code and build: </a:t>
            </a:r>
            <a:r>
              <a:rPr lang="en-US"/>
              <a:t>Head back to Visual Studio and attempt to build your code.</a:t>
            </a:r>
          </a:p>
          <a:p>
            <a:pPr lvl="1"/>
            <a:r>
              <a:rPr lang="en-US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/>
              <a:t>Check any NuGet packages that might have been updated for any potential breaking changes.</a:t>
            </a:r>
          </a:p>
          <a:p>
            <a:pPr lvl="1"/>
            <a:r>
              <a:rPr lang="en-US"/>
              <a:t>Likely additional code updates will be required for your app’s business logic.</a:t>
            </a:r>
          </a:p>
          <a:p>
            <a:pPr lvl="1"/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b="1"/>
              <a:t>Run and test: </a:t>
            </a:r>
            <a:r>
              <a:rPr lang="en-US"/>
              <a:t>There might be changes that aren’t apparent until runtime. Test that everything works as expected.</a:t>
            </a:r>
          </a:p>
          <a:p>
            <a:r>
              <a:rPr lang="en-US"/>
              <a:t>             Testing is important because some changes won’t be apparent until runtime.</a:t>
            </a:r>
          </a:p>
          <a:p>
            <a:r>
              <a:rPr lang="en-US"/>
              <a:t>             Unit test projects should be ported along with the target project.</a:t>
            </a:r>
          </a:p>
          <a:p>
            <a:r>
              <a:rPr lang="en-US"/>
              <a:t>             If NuGet package versions updated, for example, there could be subtle breaking changes.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0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/>
              <a:t>Preparation: </a:t>
            </a:r>
            <a:r>
              <a:rPr lang="en-US"/>
              <a:t>Review dependencies and run API Portability Analyzer</a:t>
            </a:r>
          </a:p>
          <a:p>
            <a:pPr lvl="1"/>
            <a:r>
              <a:rPr lang="en-US"/>
              <a:t>NuGet packages, loose binaries, front-end dependencies, .NET Framework APIs used</a:t>
            </a:r>
          </a:p>
          <a:p>
            <a:pPr lvl="1"/>
            <a:endParaRPr lang="en-US"/>
          </a:p>
          <a:p>
            <a:pPr marL="460375" indent="-460375">
              <a:buFont typeface="+mj-lt"/>
              <a:buAutoNum type="arabicPeriod"/>
            </a:pPr>
            <a:r>
              <a:rPr lang="en-US" b="1"/>
              <a:t>Upgrade: </a:t>
            </a:r>
            <a:r>
              <a:rPr lang="en-US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/>
          </a:p>
          <a:p>
            <a:pPr marL="460375" indent="-460375">
              <a:buFont typeface="+mj-lt"/>
              <a:buAutoNum type="arabicPeriod"/>
            </a:pPr>
            <a:r>
              <a:rPr lang="en-US" b="1"/>
              <a:t>Fix code and build: </a:t>
            </a:r>
            <a:r>
              <a:rPr lang="en-US"/>
              <a:t>Head back to Visual Studio and attempt to build your code.</a:t>
            </a:r>
          </a:p>
          <a:p>
            <a:pPr lvl="1"/>
            <a:r>
              <a:rPr lang="en-US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/>
              <a:t>Check any NuGet packages that might have been updated for any potential breaking changes.</a:t>
            </a:r>
          </a:p>
          <a:p>
            <a:pPr lvl="1"/>
            <a:r>
              <a:rPr lang="en-US"/>
              <a:t>Likely additional code updates will be required for your app’s business logic.</a:t>
            </a:r>
          </a:p>
          <a:p>
            <a:pPr lvl="1"/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b="1"/>
              <a:t>Run and test: </a:t>
            </a:r>
            <a:r>
              <a:rPr lang="en-US"/>
              <a:t>There might be changes that aren’t apparent until runtime. Test that everything works as expected.</a:t>
            </a:r>
          </a:p>
          <a:p>
            <a:r>
              <a:rPr lang="en-US"/>
              <a:t>             Testing is important because some changes won’t be apparent until runtime.</a:t>
            </a:r>
          </a:p>
          <a:p>
            <a:r>
              <a:rPr lang="en-US"/>
              <a:t>             Unit test projects should be ported along with the target project.</a:t>
            </a:r>
          </a:p>
          <a:p>
            <a:r>
              <a:rPr lang="en-US"/>
              <a:t>             If NuGet package versions updated, for example, there could be subtle breaking changes.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 that “Many third-party dependencies” doesn’t say “</a:t>
            </a:r>
            <a:r>
              <a:rPr lang="en-US" b="1"/>
              <a:t>All</a:t>
            </a:r>
            <a:r>
              <a:rPr lang="en-US" b="0"/>
              <a:t>”. Some will need to change.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6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8917-98E2-4129-A6CD-ABE3DEADAFF1}" type="datetime1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7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198C-D323-44EF-9062-05F40F8F36CF}" type="datetime1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07FC-256F-4D4E-9E28-5B01B14BD8BA}" type="datetime1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7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D99A-9632-4C43-9079-74F63134C37A}" type="datetime1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78C0-E0FC-4FC4-BB5F-FCC16796DE61}" type="datetime1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5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9225-E4D4-4AF8-9E95-31DEF8922FC4}" type="datetime1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4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7F0B-8F5C-4322-8D46-C1EB97706B4C}" type="datetime1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489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A40B-C97E-441F-AB40-11F4918FEB7A}" type="datetime1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475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CBA1-857F-4E42-ACE3-BDE781E3720B}" type="datetime1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2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6397-CD70-4010-B829-2671CA79B9DD}" type="datetime1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0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0358-D36E-4DB7-813A-E30BB7DCD6A3}" type="datetime1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5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EF02-9AE3-4B28-83C8-D1CE31214F34}" type="datetime1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</a:rPr>
              <a:t>Free. Cross-platform. </a:t>
            </a:r>
            <a:r>
              <a:rPr lang="en-US" sz="2400" i="1">
                <a:solidFill>
                  <a:schemeClr val="bg2"/>
                </a:solidFill>
              </a:rPr>
              <a:t>Open source. </a:t>
            </a:r>
            <a:r>
              <a:rPr lang="en-US" sz="2400" i="1">
                <a:solidFill>
                  <a:schemeClr val="bg1"/>
                </a:solidFill>
              </a:rPr>
              <a:t>A developer platform for building all your apps. </a:t>
            </a:r>
          </a:p>
        </p:txBody>
      </p:sp>
    </p:spTree>
    <p:extLst>
      <p:ext uri="{BB962C8B-B14F-4D97-AF65-F5344CB8AC3E}">
        <p14:creationId xmlns:p14="http://schemas.microsoft.com/office/powerpoint/2010/main" val="329479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2782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53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94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rgbClr val="511C74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40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1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r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1055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84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72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3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5858230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631591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4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199375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36723"/>
            <a:ext cx="9230589" cy="147000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22423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850326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F11E4-9E6D-4CCA-B5DC-A9210BBED346}"/>
              </a:ext>
            </a:extLst>
          </p:cNvPr>
          <p:cNvSpPr/>
          <p:nvPr userDrawn="1"/>
        </p:nvSpPr>
        <p:spPr>
          <a:xfrm>
            <a:off x="2960688" y="3292475"/>
            <a:ext cx="9231312" cy="141446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Graphic 2">
            <a:extLst>
              <a:ext uri="{FF2B5EF4-FFF2-40B4-BE49-F238E27FC236}">
                <a16:creationId xmlns:a16="http://schemas.microsoft.com/office/drawing/2014/main" id="{463120DA-F9EF-405C-904C-828E04B12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6299200"/>
            <a:ext cx="155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151F8-61AC-4077-8732-F60BAF004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68663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73607-8172-426F-812C-B97C01D5E2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35688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4DE6-2E18-461A-9F36-A9F947BBC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8075" y="4875213"/>
            <a:ext cx="1906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101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">
            <a:extLst>
              <a:ext uri="{FF2B5EF4-FFF2-40B4-BE49-F238E27FC236}">
                <a16:creationId xmlns:a16="http://schemas.microsoft.com/office/drawing/2014/main" id="{AA8F6219-CDBE-4AC4-982A-4C268B729C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6299200"/>
            <a:ext cx="15541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47923F-799F-4569-8983-78166324C9A1}"/>
              </a:ext>
            </a:extLst>
          </p:cNvPr>
          <p:cNvCxnSpPr>
            <a:cxnSpLocks/>
          </p:cNvCxnSpPr>
          <p:nvPr userDrawn="1"/>
        </p:nvCxnSpPr>
        <p:spPr>
          <a:xfrm>
            <a:off x="5500688" y="5621338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D02C8F-DBC6-43F3-A277-583E1586AE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229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9A419-8EBB-462D-8316-20A6BDDA1EB3}"/>
              </a:ext>
            </a:extLst>
          </p:cNvPr>
          <p:cNvCxnSpPr>
            <a:cxnSpLocks/>
          </p:cNvCxnSpPr>
          <p:nvPr userDrawn="1"/>
        </p:nvCxnSpPr>
        <p:spPr>
          <a:xfrm>
            <a:off x="5500688" y="3146425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6F910D-1FDF-4EB0-A984-BC36C3F819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0338" y="3240088"/>
            <a:ext cx="1906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2A168-7DEB-453D-BC21-B5824A6F0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187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C65385-E3CB-E343-A048-28767AB9E6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22194" y="309789"/>
            <a:ext cx="2650255" cy="1058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36515BF-2138-B649-9E8C-2E432847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0311" y="2817626"/>
            <a:ext cx="6423025" cy="12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023FB8B1-6C5D-E148-A135-CF84B4D72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0311" y="1879031"/>
            <a:ext cx="6423025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CE8217C-B622-934F-9484-20080D5B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311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C3EBB3FC-23E4-4046-A80F-D29F4C3CA2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2195" y="5785381"/>
            <a:ext cx="1905341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4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AB478E34-112F-8248-8840-50966BFF0C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9154" y="5785381"/>
            <a:ext cx="1927226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6EBF696A-BF72-9F4A-B975-FE39E94DC5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59153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D39BD6E-A556-B349-9927-603088F0A6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6110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5D512A78-0241-854A-90DF-E7DA314F71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35"/>
            <a:ext cx="516713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05578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8138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29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231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B91D9E-5EE1-4959-AB73-635FDF39342C}" type="datetime1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6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isaacl.dev/dotnet-upgrade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WCF/CoreWC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iPath/corew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608966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 with my old .NET Framework Apps?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4BC17A-AFB4-4623-AB07-62E675D7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.NET Developer Advocate</a:t>
            </a:r>
          </a:p>
        </p:txBody>
      </p:sp>
      <p:pic>
        <p:nvPicPr>
          <p:cNvPr id="10" name="Picture 11" descr="See the source image">
            <a:extLst>
              <a:ext uri="{FF2B5EF4-FFF2-40B4-BE49-F238E27FC236}">
                <a16:creationId xmlns:a16="http://schemas.microsoft.com/office/drawing/2014/main" id="{BA102C23-BEBC-413C-8CC4-3F92845F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See the source image">
            <a:extLst>
              <a:ext uri="{FF2B5EF4-FFF2-40B4-BE49-F238E27FC236}">
                <a16:creationId xmlns:a16="http://schemas.microsoft.com/office/drawing/2014/main" id="{8537C8EE-19DF-47A4-8C45-E6F95A4D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9" descr="See the source image">
            <a:extLst>
              <a:ext uri="{FF2B5EF4-FFF2-40B4-BE49-F238E27FC236}">
                <a16:creationId xmlns:a16="http://schemas.microsoft.com/office/drawing/2014/main" id="{4C5409A7-136A-46B0-BA43-2C88C82C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6851AA-891E-40CC-8EA1-B79A0E5E27ED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70979F2-1C9F-C803-5449-734E94A2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91" y="4549381"/>
            <a:ext cx="1517995" cy="9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Preparation: </a:t>
            </a:r>
            <a:r>
              <a:rPr lang="en-US" dirty="0">
                <a:latin typeface="Open Sans"/>
                <a:ea typeface="Open Sans"/>
                <a:cs typeface="Open Sans"/>
              </a:rPr>
              <a:t>Review dependencies 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NuGet packages, loose binaries, front-end dependencies, .NET Framework APIs used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Tools: Porting Assistant for .NET, .NET Upgrade Assistant analyze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Upgrade: </a:t>
            </a:r>
            <a:r>
              <a:rPr lang="en-US" dirty="0">
                <a:latin typeface="Open Sans"/>
                <a:ea typeface="Open Sans"/>
                <a:cs typeface="Open Sans"/>
              </a:rPr>
              <a:t>Run the Porting Assistant command with your solution / project. </a:t>
            </a:r>
            <a:r>
              <a:rPr lang="en-US">
                <a:latin typeface="Open Sans"/>
                <a:ea typeface="Open Sans"/>
                <a:cs typeface="Open Sans"/>
              </a:rPr>
              <a:t>(Standalone of IDE)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 </a:t>
            </a:r>
          </a:p>
          <a:p>
            <a:pPr lvl="1"/>
            <a:r>
              <a:rPr lang="en-US" dirty="0"/>
              <a:t>Look for warnings in the Error List, check any NuGet packages that were updated and expect to make additional changes to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</p:txBody>
      </p:sp>
    </p:spTree>
    <p:extLst>
      <p:ext uri="{BB962C8B-B14F-4D97-AF65-F5344CB8AC3E}">
        <p14:creationId xmlns:p14="http://schemas.microsoft.com/office/powerpoint/2010/main" val="20159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Rewrite or reuse?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Reuse</a:t>
            </a:r>
          </a:p>
          <a:p>
            <a:r>
              <a:rPr lang="en-US"/>
              <a:t>Business logic</a:t>
            </a:r>
          </a:p>
          <a:p>
            <a:r>
              <a:rPr lang="en-US"/>
              <a:t>Identity data</a:t>
            </a:r>
          </a:p>
          <a:p>
            <a:r>
              <a:rPr lang="en-US"/>
              <a:t>Dependency injection container configuration</a:t>
            </a:r>
          </a:p>
          <a:p>
            <a:r>
              <a:rPr lang="en-US"/>
              <a:t>Many third-party dependencies</a:t>
            </a:r>
          </a:p>
          <a:p>
            <a:r>
              <a:rPr lang="en-US"/>
              <a:t>ASP.NET Controllers, Views,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Rewrite</a:t>
            </a:r>
          </a:p>
          <a:p>
            <a:r>
              <a:rPr lang="en-US"/>
              <a:t>ASP.NET Startup code</a:t>
            </a:r>
          </a:p>
          <a:p>
            <a:pPr lvl="1"/>
            <a:r>
              <a:rPr lang="en-US"/>
              <a:t>Routing</a:t>
            </a:r>
          </a:p>
          <a:p>
            <a:pPr lvl="1"/>
            <a:r>
              <a:rPr lang="en-US"/>
              <a:t>MVC configuration</a:t>
            </a:r>
          </a:p>
          <a:p>
            <a:pPr lvl="1"/>
            <a:r>
              <a:rPr lang="en-US"/>
              <a:t>Authentication</a:t>
            </a:r>
          </a:p>
          <a:p>
            <a:pPr lvl="1"/>
            <a:r>
              <a:rPr lang="en-US"/>
              <a:t>Error handling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Configuration</a:t>
            </a:r>
          </a:p>
          <a:p>
            <a:r>
              <a:rPr lang="en-US"/>
              <a:t>Bundling/minification</a:t>
            </a:r>
          </a:p>
          <a:p>
            <a:r>
              <a:rPr lang="en-US"/>
              <a:t>HTTP modules</a:t>
            </a:r>
          </a:p>
          <a:p>
            <a:r>
              <a:rPr lang="en-US"/>
              <a:t>ASP.NET Web Forms</a:t>
            </a:r>
          </a:p>
          <a:p>
            <a:r>
              <a:rPr lang="en-US"/>
              <a:t>Server WCF</a:t>
            </a:r>
          </a:p>
        </p:txBody>
      </p:sp>
    </p:spTree>
    <p:extLst>
      <p:ext uri="{BB962C8B-B14F-4D97-AF65-F5344CB8AC3E}">
        <p14:creationId xmlns:p14="http://schemas.microsoft.com/office/powerpoint/2010/main" val="80063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n-US" dirty="0"/>
              <a:t>Get the .NET Upgrade Assistant:</a:t>
            </a:r>
            <a:br>
              <a:rPr lang="en-US" dirty="0"/>
            </a:br>
            <a:r>
              <a:rPr lang="en-US" dirty="0">
                <a:hlinkClick r:id="rId3"/>
              </a:rPr>
              <a:t>github.com/dotnet/upgrade-assistant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supported:</a:t>
            </a:r>
            <a:br>
              <a:rPr lang="en-US" dirty="0"/>
            </a:br>
            <a:r>
              <a:rPr lang="en-US" dirty="0"/>
              <a:t>ASP.NET MVC, WinForms, WPF, console apps and class libraries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Tool functionality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– Analyzes package dependencies for a project prior to upgrade. An analysis summary is provided for each of the projects in the solution.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 – Automates many previously manual steps like updating project files to be SDK-style projects, re-target projects to chosen TFM, etc.</a:t>
            </a:r>
          </a:p>
        </p:txBody>
      </p:sp>
    </p:spTree>
    <p:extLst>
      <p:ext uri="{BB962C8B-B14F-4D97-AF65-F5344CB8AC3E}">
        <p14:creationId xmlns:p14="http://schemas.microsoft.com/office/powerpoint/2010/main" val="397648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Porting Assistant for .NET from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Standalone Tool AND VS 2019/2022 Extension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Open Source on GitHub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Supports .NET 3.5 and later to .NET 6 (and .NET Core 3.1)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Support for MVC, Class Libraries AND WCF (to </a:t>
            </a:r>
            <a:r>
              <a:rPr lang="en-US" sz="2800" dirty="0" err="1"/>
              <a:t>WCFCore</a:t>
            </a:r>
            <a:r>
              <a:rPr lang="en-US" sz="2800" dirty="0"/>
              <a:t>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Other interesting things coming in the future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256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http://isaacl.dev/dotnet-upgrade</a:t>
            </a:r>
            <a:endParaRPr lang="en-US" i="0" dirty="0">
              <a:solidFill>
                <a:schemeClr val="tx1"/>
              </a:solidFill>
              <a:effectLst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55099A0A-6D18-20CD-CB56-45DF6A798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F566D4-5274-4BDC-A25B-36A4EC6813B6}"/>
              </a:ext>
            </a:extLst>
          </p:cNvPr>
          <p:cNvSpPr/>
          <p:nvPr/>
        </p:nvSpPr>
        <p:spPr bwMode="auto">
          <a:xfrm>
            <a:off x="2210625" y="2851806"/>
            <a:ext cx="1552079" cy="1376157"/>
          </a:xfrm>
          <a:prstGeom prst="rect">
            <a:avLst/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06378-E319-43C5-BB02-FC2FE1B091FE}"/>
              </a:ext>
            </a:extLst>
          </p:cNvPr>
          <p:cNvSpPr txBox="1"/>
          <p:nvPr/>
        </p:nvSpPr>
        <p:spPr>
          <a:xfrm>
            <a:off x="4629806" y="2108723"/>
            <a:ext cx="75621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native investments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productivity improvements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968B0BE-5342-464A-BB90-34367514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Why .NET 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471-C8DE-47DD-87DF-F05448DF7A42}"/>
              </a:ext>
            </a:extLst>
          </p:cNvPr>
          <p:cNvSpPr txBox="1"/>
          <p:nvPr/>
        </p:nvSpPr>
        <p:spPr>
          <a:xfrm>
            <a:off x="0" y="5845868"/>
            <a:ext cx="12192000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single, unified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130779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F1EA-4A09-435B-9F26-B403A239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2945" cy="1325563"/>
          </a:xfrm>
        </p:spPr>
        <p:txBody>
          <a:bodyPr>
            <a:normAutofit/>
          </a:bodyPr>
          <a:lstStyle/>
          <a:p>
            <a:r>
              <a:rPr lang="en-US"/>
              <a:t>One .NET 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BB25A-E3E8-4576-96F0-82DE397E8EC7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3F8CB-A341-4F83-828F-8E5838727288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28824C-81E1-4BB4-8C9B-C6D5968F3BA8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4352925" y="1824007"/>
            <a:ext cx="762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 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 investments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Continue improvements in speed, size, diagnostics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CE111-90D6-418A-8618-5D5DA326FEC0}"/>
              </a:ext>
            </a:extLst>
          </p:cNvPr>
          <p:cNvSpPr txBox="1"/>
          <p:nvPr/>
        </p:nvSpPr>
        <p:spPr>
          <a:xfrm>
            <a:off x="470375" y="5499138"/>
            <a:ext cx="11251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3600" b="0" i="0" u="none" strike="noStrike" cap="none" spc="-50" normalizeH="0" baseline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B4E2C2-03A5-4CCE-918A-2C73F04DC256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66060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– .NET 6 "wave"</a:t>
            </a:r>
          </a:p>
        </p:txBody>
      </p:sp>
    </p:spTree>
    <p:extLst>
      <p:ext uri="{BB962C8B-B14F-4D97-AF65-F5344CB8AC3E}">
        <p14:creationId xmlns:p14="http://schemas.microsoft.com/office/powerpoint/2010/main" val="22866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17 L -3.125E-6 0.1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694 L -3.125E-6 -0.1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5" grpId="0" animBg="1"/>
      <p:bldP spid="9" grpId="0" animBg="1"/>
      <p:bldP spid="11" grpId="0" build="p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F739-E21E-46D4-B777-337BFB41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</a:t>
            </a:r>
            <a:r>
              <a:rPr lang="en-US" i="1" dirty="0"/>
              <a:t>actually</a:t>
            </a:r>
            <a:r>
              <a:rPr lang="en-US" dirty="0"/>
              <a:t> mean?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98289-791D-4C2E-A1AA-8D291CDA6105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 4.8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B64FF-C313-4646-B726-14426F3C9A2C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67318-256F-4E29-81F5-BCD6D00525E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3.1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07DD36-3F1F-4146-87A2-938ED7FD0B77}"/>
              </a:ext>
            </a:extLst>
          </p:cNvPr>
          <p:cNvGrpSpPr/>
          <p:nvPr/>
        </p:nvGrpSpPr>
        <p:grpSpPr>
          <a:xfrm>
            <a:off x="3886199" y="2907506"/>
            <a:ext cx="8305801" cy="695325"/>
            <a:chOff x="3886199" y="2907506"/>
            <a:chExt cx="8422106" cy="6953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238C9-D1F9-4435-9160-C08A212D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199" y="3200399"/>
              <a:ext cx="8422106" cy="42864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162E36-267D-4052-8AFD-DC90171AEBBA}"/>
                </a:ext>
              </a:extLst>
            </p:cNvPr>
            <p:cNvSpPr/>
            <p:nvPr/>
          </p:nvSpPr>
          <p:spPr bwMode="auto">
            <a:xfrm>
              <a:off x="4971222" y="2907506"/>
              <a:ext cx="3000375" cy="695325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Core 4.0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BD9A4D9-A0A3-46ED-B517-EB96D1332C3A}"/>
              </a:ext>
            </a:extLst>
          </p:cNvPr>
          <p:cNvSpPr/>
          <p:nvPr/>
        </p:nvSpPr>
        <p:spPr bwMode="auto">
          <a:xfrm>
            <a:off x="4956237" y="2909564"/>
            <a:ext cx="2958941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5.0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8D76A-CDF0-4BD2-B340-F03EB1F7135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3886198" y="3604889"/>
            <a:ext cx="2549510" cy="748038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32A4F3-7A29-4540-9329-646FD9B3F22A}"/>
              </a:ext>
            </a:extLst>
          </p:cNvPr>
          <p:cNvGrpSpPr/>
          <p:nvPr/>
        </p:nvGrpSpPr>
        <p:grpSpPr>
          <a:xfrm>
            <a:off x="3886199" y="1669849"/>
            <a:ext cx="8305801" cy="487563"/>
            <a:chOff x="3886199" y="1669849"/>
            <a:chExt cx="8349917" cy="4875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189CB9-B4A8-4EC5-8CAA-D7EEA180ADD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886199" y="2157410"/>
              <a:ext cx="8349917" cy="2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8EBB6F-82D2-4A7B-9449-8CD8B462A943}"/>
                </a:ext>
              </a:extLst>
            </p:cNvPr>
            <p:cNvSpPr txBox="1"/>
            <p:nvPr/>
          </p:nvSpPr>
          <p:spPr>
            <a:xfrm>
              <a:off x="4803406" y="1669849"/>
              <a:ext cx="40817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more features, only fixes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CA6B5-A231-4B0B-A10C-43F73CC112DB}"/>
              </a:ext>
            </a:extLst>
          </p:cNvPr>
          <p:cNvSpPr/>
          <p:nvPr/>
        </p:nvSpPr>
        <p:spPr bwMode="auto">
          <a:xfrm>
            <a:off x="8695947" y="2907505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6F78B253-9A4D-4A74-B0CB-1B8641B8317A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V="1">
            <a:off x="3886198" y="3602830"/>
            <a:ext cx="6309937" cy="750097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6F382-3358-4706-BEAE-7D6CFEE6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not in .NET 6?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03349-5345-4B21-BB39-CB296FB0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AppDomains</a:t>
            </a:r>
            <a:r>
              <a:rPr lang="en-US" dirty="0"/>
              <a:t>, remoting, Web forms, WCF server and Windows workflow remain on .NET Framework 4.8 only.</a:t>
            </a:r>
          </a:p>
          <a:p>
            <a:r>
              <a:rPr lang="en-US" dirty="0"/>
              <a:t>There are no plans to port these.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C8938C-E7BD-44AD-A7C3-469C13677EC6}"/>
              </a:ext>
            </a:extLst>
          </p:cNvPr>
          <p:cNvGraphicFramePr>
            <a:graphicFrameLocks noGrp="1"/>
          </p:cNvGraphicFramePr>
          <p:nvPr/>
        </p:nvGraphicFramePr>
        <p:xfrm>
          <a:off x="1178471" y="3429000"/>
          <a:ext cx="9597708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830">
                  <a:extLst>
                    <a:ext uri="{9D8B030D-6E8A-4147-A177-3AD203B41FA5}">
                      <a16:colId xmlns:a16="http://schemas.microsoft.com/office/drawing/2014/main" val="3257456897"/>
                    </a:ext>
                  </a:extLst>
                </a:gridCol>
                <a:gridCol w="8036878">
                  <a:extLst>
                    <a:ext uri="{9D8B030D-6E8A-4147-A177-3AD203B41FA5}">
                      <a16:colId xmlns:a16="http://schemas.microsoft.com/office/drawing/2014/main" val="374499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AppDomains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AssemblyLoadContext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Remoting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named pipes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gRPC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2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WebForms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ASP.NET Blazor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8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WCF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gRPC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Open source community project: </a:t>
                      </a:r>
                      <a:r>
                        <a:rPr lang="en-US" sz="2000">
                          <a:hlinkClick r:id="rId3"/>
                        </a:rPr>
                        <a:t>https://github.com/CoreWCF/CoreWCF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2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Open source community project: </a:t>
                      </a:r>
                      <a:r>
                        <a:rPr lang="en-US" sz="2000">
                          <a:hlinkClick r:id="rId4"/>
                        </a:rPr>
                        <a:t>https://github.com/UiPath/corewf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31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60A-DC71-4C3A-866F-31757287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Simplified framework names in .NET 6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3E2E4F-C05A-4F98-B6C3-6F5FD4BB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5542"/>
          </a:xfrm>
        </p:spPr>
        <p:txBody>
          <a:bodyPr>
            <a:normAutofit/>
          </a:bodyPr>
          <a:lstStyle/>
          <a:p>
            <a:r>
              <a:rPr lang="en-US" b="1" dirty="0"/>
              <a:t>net6.0</a:t>
            </a:r>
            <a:r>
              <a:rPr lang="en-US" dirty="0"/>
              <a:t>. This is for code that runs everywhere. It combines and replaces the </a:t>
            </a:r>
            <a:r>
              <a:rPr lang="en-US" b="1" dirty="0" err="1"/>
              <a:t>netcoreapp</a:t>
            </a:r>
            <a:r>
              <a:rPr lang="en-US" dirty="0"/>
              <a:t> and </a:t>
            </a:r>
            <a:r>
              <a:rPr lang="en-US" b="1" dirty="0"/>
              <a:t>netstandard</a:t>
            </a:r>
            <a:r>
              <a:rPr lang="en-US" dirty="0"/>
              <a:t> names.</a:t>
            </a:r>
          </a:p>
          <a:p>
            <a:r>
              <a:rPr lang="en-US" b="1" dirty="0"/>
              <a:t>net6.0-windows</a:t>
            </a:r>
            <a:r>
              <a:rPr lang="en-US" dirty="0"/>
              <a:t> (and for devices </a:t>
            </a:r>
            <a:r>
              <a:rPr lang="en-US" b="1" dirty="0"/>
              <a:t>net6.0-android</a:t>
            </a:r>
            <a:r>
              <a:rPr lang="en-US" dirty="0"/>
              <a:t> and </a:t>
            </a:r>
            <a:r>
              <a:rPr lang="en-US" b="1" dirty="0"/>
              <a:t>net6.0-ios</a:t>
            </a:r>
            <a:r>
              <a:rPr lang="en-US" dirty="0"/>
              <a:t>). These TFMs represent OS-specific flavors of .NET 6 that include net6.0 plus OS-specific functionality.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60FD6-6B0B-486D-99F4-7E50C847068E}"/>
              </a:ext>
            </a:extLst>
          </p:cNvPr>
          <p:cNvSpPr/>
          <p:nvPr/>
        </p:nvSpPr>
        <p:spPr bwMode="auto">
          <a:xfrm>
            <a:off x="83819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A42FE-4668-4234-8A2F-2845B91D71A2}"/>
              </a:ext>
            </a:extLst>
          </p:cNvPr>
          <p:cNvSpPr/>
          <p:nvPr/>
        </p:nvSpPr>
        <p:spPr bwMode="auto">
          <a:xfrm>
            <a:off x="838199" y="5484712"/>
            <a:ext cx="10515600" cy="1065101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endParaRPr lang="en-US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91FE0-07DC-41DC-8C2F-0D7E430FE010}"/>
              </a:ext>
            </a:extLst>
          </p:cNvPr>
          <p:cNvSpPr/>
          <p:nvPr/>
        </p:nvSpPr>
        <p:spPr bwMode="auto">
          <a:xfrm>
            <a:off x="3564284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-android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C64E05-7549-4AE0-A317-0DC8ED619C81}"/>
              </a:ext>
            </a:extLst>
          </p:cNvPr>
          <p:cNvSpPr/>
          <p:nvPr/>
        </p:nvSpPr>
        <p:spPr bwMode="auto">
          <a:xfrm>
            <a:off x="629036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netX.Y-ios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F6D97-719D-4443-AA09-673A0644FABC}"/>
              </a:ext>
            </a:extLst>
          </p:cNvPr>
          <p:cNvSpPr/>
          <p:nvPr/>
        </p:nvSpPr>
        <p:spPr bwMode="auto">
          <a:xfrm>
            <a:off x="9016455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-&lt;</a:t>
            </a: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133A5-5C04-4663-95B3-32FBA4AE137C}"/>
              </a:ext>
            </a:extLst>
          </p:cNvPr>
          <p:cNvSpPr/>
          <p:nvPr/>
        </p:nvSpPr>
        <p:spPr>
          <a:xfrm>
            <a:off x="9016455" y="5616427"/>
            <a:ext cx="2202363" cy="801669"/>
          </a:xfrm>
          <a:prstGeom prst="rect">
            <a:avLst/>
          </a:prstGeom>
          <a:solidFill>
            <a:srgbClr val="3E8EED"/>
          </a:solidFill>
          <a:ln w="28575">
            <a:solidFill>
              <a:schemeClr val="tx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netcoreapp3.1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netstandard2.1</a:t>
            </a:r>
          </a:p>
        </p:txBody>
      </p:sp>
    </p:spTree>
    <p:extLst>
      <p:ext uri="{BB962C8B-B14F-4D97-AF65-F5344CB8AC3E}">
        <p14:creationId xmlns:p14="http://schemas.microsoft.com/office/powerpoint/2010/main" val="19182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1BD7-338B-4636-9C03-2CC4BB0F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will Microsoft libraries target?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84B3A6-DF99-400C-8941-E85DFE5CC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233289"/>
              </p:ext>
            </p:extLst>
          </p:nvPr>
        </p:nvGraphicFramePr>
        <p:xfrm>
          <a:off x="838201" y="1825625"/>
          <a:ext cx="867156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46">
                  <a:extLst>
                    <a:ext uri="{9D8B030D-6E8A-4147-A177-3AD203B41FA5}">
                      <a16:colId xmlns:a16="http://schemas.microsoft.com/office/drawing/2014/main" val="3602208728"/>
                    </a:ext>
                  </a:extLst>
                </a:gridCol>
                <a:gridCol w="4009814">
                  <a:extLst>
                    <a:ext uri="{9D8B030D-6E8A-4147-A177-3AD203B41FA5}">
                      <a16:colId xmlns:a16="http://schemas.microsoft.com/office/drawing/2014/main" val="97573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3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</a:t>
                      </a:r>
                    </a:p>
                    <a:p>
                      <a:r>
                        <a:rPr lang="en-US" dirty="0"/>
                        <a:t>ASP.NET Core, EF, virtually all System.* packages, most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5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Windows Controls</a:t>
                      </a:r>
                    </a:p>
                    <a:p>
                      <a:r>
                        <a:rPr lang="en-US"/>
                        <a:t>WinForms-, WPF-, and (managed) UWP 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net6.0-windows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Cross Platform Abstractions</a:t>
                      </a:r>
                    </a:p>
                    <a:p>
                      <a:r>
                        <a:rPr lang="en-US"/>
                        <a:t>Xamarin Essentials, Xamarin Forms, MAUI, or any other cross-platform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net6.0</a:t>
                      </a:r>
                    </a:p>
                    <a:p>
                      <a:r>
                        <a:rPr lang="en-US" dirty="0"/>
                        <a:t>And each OS-specific framework that it provides implementations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0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 for .NET Framework </a:t>
                      </a:r>
                    </a:p>
                    <a:p>
                      <a:r>
                        <a:rPr lang="en-US" dirty="0" err="1"/>
                        <a:t>Microsoft.Data.SqlClient</a:t>
                      </a:r>
                      <a:r>
                        <a:rPr lang="en-US" dirty="0"/>
                        <a:t> and other packages that need to support 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netstandard2.0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77293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B0A409B0-5945-4D11-BF8B-9162C57A1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749" y="1825625"/>
            <a:ext cx="1981936" cy="14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2100-1C50-4E77-A198-775DE17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should </a:t>
            </a:r>
            <a:r>
              <a:rPr lang="en-US" i="1"/>
              <a:t>you</a:t>
            </a:r>
            <a:r>
              <a:rPr lang="en-US"/>
              <a:t>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6699-5A7F-4AC7-BAE5-4F98550BC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278" y="1825625"/>
            <a:ext cx="8268522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Continue to use netstandard2.0</a:t>
            </a:r>
            <a:r>
              <a:rPr lang="en-US" dirty="0"/>
              <a:t> to share code between .NET Framework and all other platforms.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Consider using netstandard2.1</a:t>
            </a:r>
            <a:r>
              <a:rPr lang="en-US" dirty="0"/>
              <a:t> to share code between Mono, Xamarin, and .NET Core 3.x (less relevant with .NET 6).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Use net6.0</a:t>
            </a:r>
            <a:r>
              <a:rPr lang="en-US" dirty="0"/>
              <a:t> for code sharing moving forward.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9EED0F-270F-4C99-923D-1A6D2679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25625"/>
            <a:ext cx="1689123" cy="14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66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otnet_Template_Light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1214</Words>
  <Application>Microsoft Office PowerPoint</Application>
  <PresentationFormat>Widescreen</PresentationFormat>
  <Paragraphs>175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Segoe UI Semibold</vt:lpstr>
      <vt:lpstr>Segoe UI Light</vt:lpstr>
      <vt:lpstr>Segoe UI Semilight</vt:lpstr>
      <vt:lpstr>Open Sans</vt:lpstr>
      <vt:lpstr>Consolas</vt:lpstr>
      <vt:lpstr>Wingdings</vt:lpstr>
      <vt:lpstr>Arial</vt:lpstr>
      <vt:lpstr>Calibri</vt:lpstr>
      <vt:lpstr>Segoe UI</vt:lpstr>
      <vt:lpstr>1_Office Theme</vt:lpstr>
      <vt:lpstr>3_Office Theme</vt:lpstr>
      <vt:lpstr>2_Office Theme</vt:lpstr>
      <vt:lpstr>4_Office Theme</vt:lpstr>
      <vt:lpstr>Dotnet_Template_Light</vt:lpstr>
      <vt:lpstr>What do I do with my old .NET Framework Apps?</vt:lpstr>
      <vt:lpstr>PowerPoint Presentation</vt:lpstr>
      <vt:lpstr>Why .NET 6</vt:lpstr>
      <vt:lpstr>One .NET vision</vt:lpstr>
      <vt:lpstr>What does this actually mean?</vt:lpstr>
      <vt:lpstr>What is not in .NET 6?</vt:lpstr>
      <vt:lpstr>Simplified framework names in .NET 6</vt:lpstr>
      <vt:lpstr>What will Microsoft libraries target?</vt:lpstr>
      <vt:lpstr>What should you target?</vt:lpstr>
      <vt:lpstr>Typical workflow</vt:lpstr>
      <vt:lpstr>Rewrite or reuse?</vt:lpstr>
      <vt:lpstr>.NET Upgrade-Assistant</vt:lpstr>
      <vt:lpstr>Porting Assistant for .NET from AWS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 (.NET Foundation)</cp:lastModifiedBy>
  <cp:revision>28</cp:revision>
  <dcterms:created xsi:type="dcterms:W3CDTF">2020-08-18T20:47:27Z</dcterms:created>
  <dcterms:modified xsi:type="dcterms:W3CDTF">2022-07-28T19:03:57Z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